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7" r:id="rId4"/>
    <p:sldId id="268" r:id="rId5"/>
    <p:sldId id="259" r:id="rId6"/>
    <p:sldId id="260" r:id="rId7"/>
    <p:sldId id="261" r:id="rId8"/>
    <p:sldId id="262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88"/>
    <p:restoredTop sz="97512"/>
  </p:normalViewPr>
  <p:slideViewPr>
    <p:cSldViewPr snapToGrid="0">
      <p:cViewPr varScale="1">
        <p:scale>
          <a:sx n="182" d="100"/>
          <a:sy n="182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3232 0 0,'0'0'1752'0'0,"-7"-2"-1733"0"0,-15-10-630 0 0,15 9-157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 0 0,'0'0'8'0'0,"41"16"0"0"0,-27-8-8 0 0,2 1 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3824 0 0,'0'0'-47'0'0,"0"5"-33"0"0,-3 18 52 0 0,-6-16-62 0 0,6-6-334 0 0,4 0-991 0 0,-1 3 1361 0 0,0 0 0 0 0,2-1 0 0 0,-2 1 0 0 0,1 0 0 0 0,0-1 0 0 0,1 1 0 0 0,-1-2 0 0 0,2 6 0 0 0,-1-4 4 0 0,0-1-378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2720 0 0,'0'0'67'0'0,"1"3"7"0"0,9 10-1855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8AF7C-D4E5-B04B-9819-AB91CF0864CF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E1DB4-5140-ED40-B3DC-E38AFB5EBAF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890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767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5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dfeb4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dfeb4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5e49ec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5e49ec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d9ff9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d9ff9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12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28AB-5292-D276-9DB9-6929BF574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88ACA-93A5-3AC5-DAAD-894813558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1D8C2-F2AC-21CD-59E5-AEAD572B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8637E-BCDC-C9B4-509E-B9CD4CFE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2DDB-1B63-2526-490F-C6A8768A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199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477F-0E63-404A-9B35-6740832F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FD0A9-297B-2C51-3051-920C4FCBB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B8B33-C37D-6E29-C3AD-E1F4DF66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0303-BC12-863E-AB96-61FBA64E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BC03-FB78-9577-4DF9-CC269990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23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083BC-5316-5EB5-8B00-9872805E7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A73AF-23C1-D823-39BD-8CA1051B5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B85ED-4A58-CDA4-71AE-15E8F8E1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F05B-4985-FAEF-A21F-F1B5CBAE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E2514-F118-18ED-C8EC-7384879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52842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72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CC7F-C2DD-D7D0-6558-1E81959F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DF8F-6B06-5F44-BAD1-5EA7AEAC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0353-3B6A-9BC6-97F5-DBF50B1B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534AA-D304-106D-C218-59C7523B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B5E1-5C78-6CB2-560A-BD40959B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66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4FC-6A9E-1601-C95D-1E847009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1E91D-5B0E-D2E7-E132-279D9F720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7D47-72AD-303F-8B13-3CEEB2CB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94A02-4A82-F937-EE19-F354D1DF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12ACC-5F62-1EEE-466D-200E4E1F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9350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9E7A-ADAF-3443-9F72-187E7FA7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B6BA-E04E-B078-C8F9-E0370847E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91BB2-4788-D66B-053C-24E4B06D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05BB5-FFCC-7BAF-EBCE-221C4FC7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A8150-A29E-B99F-B955-033EA52D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59363-2D83-DC83-0AE9-E7F57B81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9819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3FB9-928C-E2F3-003A-3D91A51C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5828-1A80-F84D-5FAD-23F8B3A1A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63702-3B68-5C0A-9A2D-7E50C3ADE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694EC-C73C-3AA2-7192-3ABA735B3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A0807-F50E-442C-BF63-FA501B1DA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DF43F-B4E7-A2F9-E26D-0EFDA60B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204C4-90ED-29CD-8D4D-63D7373F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DF53-9735-82F3-AC16-B27AE3B2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74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8F4-1E81-43ED-5775-C3223D2D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389D1-CC04-746B-5E62-FA44F3B8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11806-A5E5-FE7C-5024-FE23FB6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8E803-B1F7-6D37-838C-5BF1E9FE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92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65B55-8FAB-8B4A-8870-564F44D6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4470F-03AC-7E83-C146-4ACDA3B2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8B9C3-DE8D-FBCE-C552-0C990864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9905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A0B3-0DD6-26BD-8385-631A0739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C077-DFAA-A423-5F77-67645DDB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40E5D-300E-5EA1-6658-842B1C2BD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BA732-3960-5CAD-00B0-71477FC5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DB496-4FDE-3F07-63E5-DBD9059E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2E7BE-9BB7-8A62-72EB-85ECA368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723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AA4A-908F-DFC9-C396-A2CEE8D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E2769-075D-C5ED-F85E-EC849015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91609-CAE0-1351-2EEE-446452C09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D31EA-EA30-01FF-3ACD-B2BF1F42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A745A-5838-9401-FB2B-3FDBA6B1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A277C-C4ED-E36E-2F47-42EBA6A3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29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EA16A-DA23-5AC9-0CB2-9E676EBB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FFCC7-EE41-A919-D8BA-ED73EB91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40ECC-8A00-0123-89AC-94B4535CA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9F41-6FF2-3841-A29B-11BA5248FA77}" type="datetimeFigureOut">
              <a:rPr lang="en-RU" smtClean="0"/>
              <a:t>06.01.2024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53930-E2F5-D913-5A4C-B3520F5A7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7147-ED9F-59B0-CF45-BB3EFD381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3533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Vernikov/MIPT-SE-PereTachka/wiki/&#1055;&#1086;&#1083;&#1100;&#1079;&#1086;&#1074;&#1072;&#1090;&#1077;&#1083;&#1100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Vernikov/MIPT-SE-PereTachka/wiki/&#1057;&#1080;&#1089;&#1090;&#1077;&#1084;&#1072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sz="5867" dirty="0" err="1">
                <a:latin typeface="AKONY" pitchFamily="50" charset="-52"/>
              </a:rPr>
              <a:t>ПереТачка</a:t>
            </a:r>
            <a:endParaRPr sz="5867" dirty="0">
              <a:latin typeface="AKONY" pitchFamily="50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/>
              <a:t>Финальное задание - 1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14:cNvPr>
              <p14:cNvContentPartPr/>
              <p14:nvPr/>
            </p14:nvContentPartPr>
            <p14:xfrm>
              <a:off x="7411032" y="3192179"/>
              <a:ext cx="12960" cy="67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2275" y="3182846"/>
                <a:ext cx="30123" cy="25013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1F463D-F42A-4EE2-AAA7-B92A3DBEB1E6}"/>
              </a:ext>
            </a:extLst>
          </p:cNvPr>
          <p:cNvGrpSpPr/>
          <p:nvPr/>
        </p:nvGrpSpPr>
        <p:grpSpPr>
          <a:xfrm>
            <a:off x="9420312" y="3159539"/>
            <a:ext cx="252480" cy="67200"/>
            <a:chOff x="7065234" y="2369654"/>
            <a:chExt cx="1893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14:cNvPr>
                <p14:cNvContentPartPr/>
                <p14:nvPr/>
              </p14:nvContentPartPr>
              <p14:xfrm>
                <a:off x="7235154" y="2410694"/>
                <a:ext cx="19440" cy="9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6154" y="2401694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14:cNvPr>
                <p14:cNvContentPartPr/>
                <p14:nvPr/>
              </p14:nvContentPartPr>
              <p14:xfrm>
                <a:off x="7068474" y="2369654"/>
                <a:ext cx="3960" cy="219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74" y="236065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14:cNvPr>
                <p14:cNvContentPartPr/>
                <p14:nvPr/>
              </p14:nvContentPartPr>
              <p14:xfrm>
                <a:off x="7065234" y="2390174"/>
                <a:ext cx="3600" cy="4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6594" y="2381174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64315" y="194480"/>
            <a:ext cx="648079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sz="3600" dirty="0">
                <a:latin typeface="AKONY" pitchFamily="50" charset="-52"/>
              </a:rPr>
              <a:t>Диаграмма деятельности для класса ”Аренда автомобиля"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1A057-4BE9-CBCE-4554-92341704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9" y="1118624"/>
            <a:ext cx="7772400" cy="59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3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643562" y="82827"/>
            <a:ext cx="715473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8B94C-1715-7413-58E7-7A5AE6BC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1" y="846427"/>
            <a:ext cx="6540020" cy="316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8F9C-B09B-72E9-22E5-B6534DDB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41" y="4199552"/>
            <a:ext cx="6540020" cy="25756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79BC8-A397-40A2-9BC1-98A8A738E5D6}"/>
              </a:ext>
            </a:extLst>
          </p:cNvPr>
          <p:cNvSpPr txBox="1"/>
          <p:nvPr/>
        </p:nvSpPr>
        <p:spPr>
          <a:xfrm>
            <a:off x="415601" y="2384810"/>
            <a:ext cx="10985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onsolas" panose="020B0609020204030204" pitchFamily="49" charset="0"/>
              </a:rPr>
              <a:t>JTBD Interviews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были получены описания 2 главных персон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SIAOUT checklist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произведена проверка кандидатов в классы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Use case model/text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разработана и структурированы варианты использования системы для каждого </a:t>
            </a:r>
            <a:r>
              <a:rPr lang="ru-RU" sz="2400" dirty="0" err="1">
                <a:latin typeface="Consolas" panose="020B0609020204030204" pitchFamily="49" charset="0"/>
              </a:rPr>
              <a:t>актора</a:t>
            </a:r>
            <a:endParaRPr lang="ru-RU" sz="2400" dirty="0">
              <a:latin typeface="Consolas" panose="020B0609020204030204" pitchFamily="49" charset="0"/>
            </a:endParaRPr>
          </a:p>
          <a:p>
            <a:r>
              <a:rPr lang="en-US" sz="2400" b="1" i="1" dirty="0">
                <a:latin typeface="Consolas" panose="020B0609020204030204" pitchFamily="49" charset="0"/>
              </a:rPr>
              <a:t>Activity Diagrams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определены модели поведения классов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UML2 model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ru-RU" sz="2400" dirty="0">
                <a:latin typeface="Consolas" panose="020B0609020204030204" pitchFamily="49" charset="0"/>
              </a:rPr>
              <a:t>: раскрыли взаимодействие классов в рамках осуществления варианта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919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Описание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проекта</a:t>
            </a:r>
            <a:endParaRPr dirty="0">
              <a:latin typeface="AKONY" pitchFamily="50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-RU" sz="2133" dirty="0">
                <a:latin typeface="Consolas" panose="020B0609020204030204" pitchFamily="49" charset="0"/>
              </a:rPr>
              <a:t>Программный продукт «Smart</a:t>
            </a:r>
            <a:r>
              <a:rPr lang="en-US" sz="2133" dirty="0">
                <a:latin typeface="Consolas" panose="020B0609020204030204" pitchFamily="49" charset="0"/>
              </a:rPr>
              <a:t> </a:t>
            </a:r>
            <a:r>
              <a:rPr lang="ru-RU" sz="2133" dirty="0">
                <a:latin typeface="Consolas" panose="020B0609020204030204" pitchFamily="49" charset="0"/>
              </a:rPr>
              <a:t>Sky» позволяет осуществлять технический контроль за состоянием ВС с помощью построения распределения вероятностей отказов, последующего расчёта вероятности отказа ВС к заданному моменту времени и получения коэффициента технической готовности ВС перед полётом. Также данный программный продукт будет осуществлять информационное сопровождение ремонтных работ для ВС. </a:t>
            </a:r>
            <a:endParaRPr sz="2133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133" dirty="0" err="1">
                <a:latin typeface="Consolas" panose="020B0609020204030204" pitchFamily="49" charset="0"/>
              </a:rPr>
              <a:t>Команда</a:t>
            </a:r>
            <a:r>
              <a:rPr lang="en-GB" sz="2133" dirty="0">
                <a:latin typeface="Consolas" panose="020B0609020204030204" pitchFamily="49" charset="0"/>
              </a:rPr>
              <a:t>: </a:t>
            </a:r>
            <a:r>
              <a:rPr lang="ru-RU" sz="2133" dirty="0">
                <a:latin typeface="Consolas" panose="020B0609020204030204" pitchFamily="49" charset="0"/>
              </a:rPr>
              <a:t>Верников Марк</a:t>
            </a:r>
            <a:endParaRPr sz="2133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133" dirty="0" err="1">
                <a:latin typeface="Consolas" panose="020B0609020204030204" pitchFamily="49" charset="0"/>
              </a:rPr>
              <a:t>Репозиторий</a:t>
            </a:r>
            <a:r>
              <a:rPr lang="en-GB" sz="2133" dirty="0">
                <a:latin typeface="Consolas" panose="020B0609020204030204" pitchFamily="49" charset="0"/>
              </a:rPr>
              <a:t> </a:t>
            </a:r>
            <a:r>
              <a:rPr lang="en-GB" sz="2133" dirty="0" err="1">
                <a:latin typeface="Consolas" panose="020B0609020204030204" pitchFamily="49" charset="0"/>
              </a:rPr>
              <a:t>проекта</a:t>
            </a:r>
            <a:r>
              <a:rPr lang="en-GB" sz="2133" dirty="0">
                <a:latin typeface="Consolas" panose="020B0609020204030204" pitchFamily="49" charset="0"/>
              </a:rPr>
              <a:t>: https://</a:t>
            </a:r>
            <a:r>
              <a:rPr lang="en-GB" sz="2133" dirty="0" err="1">
                <a:latin typeface="Consolas" panose="020B0609020204030204" pitchFamily="49" charset="0"/>
              </a:rPr>
              <a:t>github.com</a:t>
            </a:r>
            <a:r>
              <a:rPr lang="en-GB" sz="2133" dirty="0">
                <a:latin typeface="Consolas" panose="020B0609020204030204" pitchFamily="49" charset="0"/>
              </a:rPr>
              <a:t>/</a:t>
            </a:r>
            <a:r>
              <a:rPr lang="en-GB" sz="2133" dirty="0" err="1">
                <a:latin typeface="Consolas" panose="020B0609020204030204" pitchFamily="49" charset="0"/>
              </a:rPr>
              <a:t>MarkVernikov</a:t>
            </a:r>
            <a:r>
              <a:rPr lang="en-GB" sz="2133" dirty="0">
                <a:latin typeface="Consolas" panose="020B0609020204030204" pitchFamily="49" charset="0"/>
              </a:rPr>
              <a:t>/MIPT-SE-</a:t>
            </a:r>
            <a:r>
              <a:rPr lang="en-GB" sz="2133" dirty="0" err="1">
                <a:latin typeface="Consolas" panose="020B0609020204030204" pitchFamily="49" charset="0"/>
              </a:rPr>
              <a:t>PereTachka</a:t>
            </a:r>
            <a:endParaRPr sz="2133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433" y="924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896195" y="905800"/>
            <a:ext cx="5254591" cy="5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200" b="1" dirty="0">
                <a:latin typeface="Consolas" panose="020B0609020204030204" pitchFamily="49" charset="0"/>
              </a:rPr>
              <a:t>Пользователь</a:t>
            </a:r>
            <a:endParaRPr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Личные данные: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Возраст: 18-50 лет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Образование: среднее-высшее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Наличие удостоверения водителя: обязательно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Поведенческие факторы: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Ищет простоту и удобство в использовании сервисов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Ориентирован на результат и ценит свое время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Цели и задачи: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Найти и забронировать автомобиль в короткие сроки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Эффективно использовать повседневное время в перемещении между домом, работой и местами встреч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Поддерживать чувство контроля над затратами и планированием поездок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Ожидания от сервиса: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Система должна быть надежной и обеспечивать простоту в управлении бронированием и арендой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Сервисные операции должны быть максимально автоматизированы и требовать минимум времени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latin typeface="Consolas" panose="020B0609020204030204" pitchFamily="49" charset="0"/>
              </a:rPr>
              <a:t>: </a:t>
            </a:r>
            <a:r>
              <a:rPr lang="en-GB" sz="1200" dirty="0">
                <a:latin typeface="Consolas" panose="020B0609020204030204" pitchFamily="49" charset="0"/>
                <a:hlinkClick r:id="rId3"/>
              </a:rPr>
              <a:t>https://github.com/MarkVernikov/MIPT-SE-PereTachka/wiki/</a:t>
            </a:r>
            <a:r>
              <a:rPr lang="ru-RU" sz="1200" dirty="0">
                <a:latin typeface="Consolas" panose="020B0609020204030204" pitchFamily="49" charset="0"/>
                <a:hlinkClick r:id="rId3"/>
              </a:rPr>
              <a:t>Пользователь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endParaRPr sz="12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1FC4907-CC62-7018-F310-8ACFE94E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3" y="1047021"/>
            <a:ext cx="5275370" cy="35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433" y="924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854314" y="528871"/>
            <a:ext cx="5254591" cy="5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latin typeface="Consolas" panose="020B0609020204030204" pitchFamily="49" charset="0"/>
              </a:rPr>
              <a:t>Система</a:t>
            </a:r>
            <a:endParaRPr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Общие сведения: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Не является физическим лицом, а представляет собой совокупность взаимосвязанных программных решений, обеспечивающих функциональность каршеринга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Задачи:</a:t>
            </a:r>
            <a:br>
              <a:rPr lang="ru-RU" sz="1600" dirty="0">
                <a:latin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</a:rPr>
              <a:t>Автоматизировать и упростить процессы работы сервиса для обеспечения легкого и надежного доступа пользователей к автомобилям</a:t>
            </a:r>
            <a:br>
              <a:rPr lang="ru-RU" sz="1600" dirty="0">
                <a:latin typeface="Consolas" panose="020B0609020204030204" pitchFamily="49" charset="0"/>
              </a:rPr>
            </a:br>
            <a:endParaRPr lang="ru-RU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Следить за состоянием автомобилей, их доступностью и соответствием стандартам безопасности</a:t>
            </a:r>
            <a:br>
              <a:rPr lang="ru-RU" sz="1600" dirty="0">
                <a:latin typeface="Consolas" panose="020B0609020204030204" pitchFamily="49" charset="0"/>
              </a:rPr>
            </a:br>
            <a:endParaRPr lang="ru-RU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Собирать и обрабатывать данные для повышения эффективности системы и улучшения пользовательского опыта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1600" dirty="0">
                <a:latin typeface="Consolas" panose="020B0609020204030204" pitchFamily="49" charset="0"/>
              </a:rPr>
              <a:t>Wiki </a:t>
            </a:r>
            <a:r>
              <a:rPr lang="en-GB" sz="1600" dirty="0" err="1">
                <a:latin typeface="Consolas" panose="020B0609020204030204" pitchFamily="49" charset="0"/>
              </a:rPr>
              <a:t>страница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latin typeface="Consolas" panose="020B0609020204030204" pitchFamily="49" charset="0"/>
                <a:hlinkClick r:id="rId3"/>
              </a:rPr>
              <a:t>https://github.com/MarkVernikov/MIPT-SE-PereTachka/wiki/</a:t>
            </a:r>
            <a:r>
              <a:rPr lang="ru-RU" sz="1600" dirty="0">
                <a:latin typeface="Consolas" panose="020B0609020204030204" pitchFamily="49" charset="0"/>
                <a:hlinkClick r:id="rId3"/>
              </a:rPr>
              <a:t>Система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endParaRPr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0EF9546-30BB-E818-D477-8ABBD4FD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3" y="1254533"/>
            <a:ext cx="4997849" cy="299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err="1">
                <a:latin typeface="AKONY" pitchFamily="50" charset="-52"/>
              </a:rPr>
              <a:t>Карта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историй</a:t>
            </a:r>
            <a:endParaRPr dirty="0">
              <a:latin typeface="AKONY" pitchFamily="50" charset="-5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06502-4494-6AC4-D83D-CA9F725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70" y="1150863"/>
            <a:ext cx="9181349" cy="55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30508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использования</a:t>
            </a:r>
            <a:endParaRPr dirty="0">
              <a:latin typeface="AKONY" pitchFamily="50" charset="-52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24DE5-F1F6-7FFE-8409-752E17EB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87" y="1068683"/>
            <a:ext cx="7141915" cy="54184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52779" y="27003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Диаграмма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классов</a:t>
            </a:r>
            <a:endParaRPr dirty="0">
              <a:latin typeface="AKONY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AA0D8-281F-EF87-2D39-F1D1D9F8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34" y="414858"/>
            <a:ext cx="3840158" cy="5849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Взаимодействия</a:t>
            </a:r>
            <a:r>
              <a:rPr lang="en-GB" dirty="0">
                <a:latin typeface="AKONY" pitchFamily="50" charset="-52"/>
              </a:rPr>
              <a:t> и </a:t>
            </a: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поведения</a:t>
            </a:r>
            <a:endParaRPr dirty="0">
              <a:latin typeface="AKONY" pitchFamily="50" charset="-52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15600" y="2072545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2-3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слайда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каждом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рассказать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а)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реализацию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варианта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использования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кооперацией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классов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последовательности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б)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модель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собственного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поведения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деятельности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или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схеме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состояний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06196" y="180521"/>
            <a:ext cx="648079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sz="3600" dirty="0">
                <a:latin typeface="AKONY" pitchFamily="50" charset="-52"/>
              </a:rPr>
              <a:t>Диаграмма деятельности для класса ”Пользователь"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69FD3-BF30-0632-F466-0C4DD416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77" y="1118624"/>
            <a:ext cx="7772400" cy="59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382</Words>
  <Application>Microsoft Macintosh PowerPoint</Application>
  <PresentationFormat>Widescreen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AKONY</vt:lpstr>
      <vt:lpstr>Arial</vt:lpstr>
      <vt:lpstr>Calibri</vt:lpstr>
      <vt:lpstr>Calibri Light</vt:lpstr>
      <vt:lpstr>Consolas</vt:lpstr>
      <vt:lpstr>Office Theme</vt:lpstr>
      <vt:lpstr>ПереТачка</vt:lpstr>
      <vt:lpstr>Описание проекта</vt:lpstr>
      <vt:lpstr>Персоны</vt:lpstr>
      <vt:lpstr>Персоны</vt:lpstr>
      <vt:lpstr>Карта историй</vt:lpstr>
      <vt:lpstr>Модель использования</vt:lpstr>
      <vt:lpstr>Диаграмма классов</vt:lpstr>
      <vt:lpstr>Взаимодействия и модель поведения</vt:lpstr>
      <vt:lpstr>Диаграмма деятельности для класса ”Пользователь"</vt:lpstr>
      <vt:lpstr>Диаграмма деятельности для класса ”Аренда автомобиля"</vt:lpstr>
      <vt:lpstr>Структура репозитория</vt:lpstr>
      <vt:lpstr>Структура репозитория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ПереТачка</dc:title>
  <dc:creator>Mark Vernikov</dc:creator>
  <cp:lastModifiedBy>Mark Vernikov</cp:lastModifiedBy>
  <cp:revision>1</cp:revision>
  <dcterms:created xsi:type="dcterms:W3CDTF">2024-01-06T17:29:18Z</dcterms:created>
  <dcterms:modified xsi:type="dcterms:W3CDTF">2024-01-06T17:51:53Z</dcterms:modified>
</cp:coreProperties>
</file>